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86"/>
    <p:restoredTop sz="94694"/>
  </p:normalViewPr>
  <p:slideViewPr>
    <p:cSldViewPr snapToGrid="0" snapToObjects="1">
      <p:cViewPr>
        <p:scale>
          <a:sx n="83" d="100"/>
          <a:sy n="83" d="100"/>
        </p:scale>
        <p:origin x="120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12/5/20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12/5/20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12/5/20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12/5/20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12/5/20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12/5/20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Can you use a SPIKE Prime large motor in a MINDSTORMS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use MINDSTORMS motors/sensors on a SPIKE Prime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convert a SPIKE Prime into a MINDSTORMS Hub or the reverse?</a:t>
            </a:r>
          </a:p>
          <a:p>
            <a:pPr lvl="1"/>
            <a:r>
              <a:rPr lang="en-US" sz="2000" dirty="0"/>
              <a:t>You can run either firmware on either Hub.</a:t>
            </a:r>
          </a:p>
          <a:p>
            <a:r>
              <a:rPr lang="en-US" sz="2400" dirty="0"/>
              <a:t>Can you convert a program from SPIKE Prime to MINDSTORMS or the reverse?</a:t>
            </a:r>
          </a:p>
          <a:p>
            <a:pPr lvl="1"/>
            <a:r>
              <a:rPr lang="en-US" sz="2000" dirty="0"/>
              <a:t>You can change the extension of a SPIKE Prime Program and have it open in the MINDSTORMS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Five built-in models with instructions</a:t>
            </a:r>
          </a:p>
          <a:p>
            <a:r>
              <a:rPr lang="en-US" sz="2400"/>
              <a:t>Custom blocks for those models</a:t>
            </a:r>
          </a:p>
          <a:p>
            <a:r>
              <a:rPr lang="en-US" sz="2400"/>
              <a:t>Free programming area</a:t>
            </a:r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51515 IS </a:t>
            </a:r>
            <a:br>
              <a:rPr lang="en-US" sz="4000" b="1"/>
            </a:br>
            <a:r>
              <a:rPr lang="en-US" sz="4000" b="1"/>
              <a:t>PROJECT-BASED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Software walks you through building 5 large main models</a:t>
            </a:r>
          </a:p>
          <a:p>
            <a:r>
              <a:rPr lang="en-US" sz="2400"/>
              <a:t>“Further Activities” expand on all the models</a:t>
            </a:r>
          </a:p>
          <a:p>
            <a:r>
              <a:rPr lang="en-US" sz="2400"/>
              <a:t>Activities incorporate sensors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SPIKE Prime: Classroom Activity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Software takes you through 5 Units that have smaller models and guided lesson plans</a:t>
            </a:r>
          </a:p>
          <a:p>
            <a:r>
              <a:rPr lang="en-US" sz="2400"/>
              <a:t>Includes a “Competition Ready” 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5F92114-F799-5B4B-B31F-4D93F8FCF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6" t="18559" r="47102" b="22303"/>
          <a:stretch/>
        </p:blipFill>
        <p:spPr>
          <a:xfrm>
            <a:off x="6172202" y="136525"/>
            <a:ext cx="5715638" cy="5624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 universal ports</a:t>
            </a:r>
          </a:p>
          <a:p>
            <a:r>
              <a:rPr lang="en-US" dirty="0"/>
              <a:t>Powered-up cables</a:t>
            </a:r>
          </a:p>
          <a:p>
            <a:r>
              <a:rPr lang="en-US" dirty="0"/>
              <a:t>5X5 LED Matrix</a:t>
            </a:r>
          </a:p>
          <a:p>
            <a:r>
              <a:rPr lang="en-US" dirty="0"/>
              <a:t>Yellow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Sensors: </a:t>
            </a:r>
            <a:r>
              <a:rPr lang="en-US" dirty="0"/>
              <a:t>Distance 1, Color</a:t>
            </a:r>
            <a:br>
              <a:rPr lang="en-US" dirty="0"/>
            </a:br>
            <a:r>
              <a:rPr lang="en-US" dirty="0"/>
              <a:t>Force, built-in 6 axis gyro and accelerometer</a:t>
            </a:r>
          </a:p>
          <a:p>
            <a:r>
              <a:rPr lang="en-US" dirty="0"/>
              <a:t>Distance Sensor with break-out interface</a:t>
            </a:r>
          </a:p>
          <a:p>
            <a:r>
              <a:rPr lang="en-US" b="1" dirty="0"/>
              <a:t>Motors: </a:t>
            </a:r>
            <a:r>
              <a:rPr lang="en-US" dirty="0"/>
              <a:t>2 medium; 1 large (light azure)</a:t>
            </a:r>
          </a:p>
          <a:p>
            <a:r>
              <a:rPr lang="en-US" dirty="0"/>
              <a:t>Storage Box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universal ports</a:t>
            </a:r>
          </a:p>
          <a:p>
            <a:r>
              <a:rPr lang="en-US" dirty="0"/>
              <a:t>Powered-up cables</a:t>
            </a:r>
          </a:p>
          <a:p>
            <a:r>
              <a:rPr lang="en-US" dirty="0"/>
              <a:t>5X5 LED Matrix</a:t>
            </a:r>
          </a:p>
          <a:p>
            <a:r>
              <a:rPr lang="en-US" dirty="0"/>
              <a:t>Teal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Sensors: </a:t>
            </a:r>
            <a:r>
              <a:rPr lang="en-US" dirty="0"/>
              <a:t>Distance, Color, built-in 6 axis gyro and accelerometer</a:t>
            </a:r>
          </a:p>
          <a:p>
            <a:r>
              <a:rPr lang="en-US" dirty="0"/>
              <a:t>Distance Sensor with break-out interface</a:t>
            </a:r>
          </a:p>
          <a:p>
            <a:r>
              <a:rPr lang="en-US" b="1" dirty="0"/>
              <a:t>Motors: </a:t>
            </a:r>
            <a:r>
              <a:rPr lang="en-US" dirty="0"/>
              <a:t>4 medium (light grey)</a:t>
            </a:r>
          </a:p>
          <a:p>
            <a:r>
              <a:rPr lang="en-US" dirty="0"/>
              <a:t>No Storage Box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11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D82DA9-5B74-A445-8A95-625B33ED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71" t="18559" b="22303"/>
          <a:stretch/>
        </p:blipFill>
        <p:spPr>
          <a:xfrm>
            <a:off x="799328" y="1555433"/>
            <a:ext cx="5564146" cy="58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parts</a:t>
            </a:r>
          </a:p>
          <a:p>
            <a:r>
              <a:rPr lang="en-US" dirty="0"/>
              <a:t>Caster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parts: More wheels, frames, and panels</a:t>
            </a:r>
          </a:p>
          <a:p>
            <a:r>
              <a:rPr lang="en-US" dirty="0"/>
              <a:t>New differential gear (not pictured)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Light Background</a:t>
            </a:r>
          </a:p>
          <a:p>
            <a:r>
              <a:rPr lang="en-US" dirty="0"/>
              <a:t>No remote control</a:t>
            </a:r>
          </a:p>
          <a:p>
            <a:r>
              <a:rPr lang="en-US" dirty="0"/>
              <a:t>No custom blocks for models</a:t>
            </a:r>
          </a:p>
          <a:p>
            <a:r>
              <a:rPr lang="en-US" dirty="0"/>
              <a:t>Extensions to add more 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Black background</a:t>
            </a:r>
          </a:p>
          <a:p>
            <a:r>
              <a:rPr lang="en-US" dirty="0"/>
              <a:t>Remote Control application</a:t>
            </a:r>
          </a:p>
          <a:p>
            <a:r>
              <a:rPr lang="en-US" dirty="0"/>
              <a:t>Custom Blocks for main models</a:t>
            </a:r>
          </a:p>
          <a:p>
            <a:r>
              <a:rPr lang="en-US" dirty="0"/>
              <a:t>Extensions to add more blocks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YOU BUILD A COMPETITION ROBOT?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 is allowed in FIRST LEGO League Challenge starting in the </a:t>
            </a:r>
            <a:r>
              <a:rPr lang="en-US" sz="3200" dirty="0" err="1"/>
              <a:t>RePLAY</a:t>
            </a:r>
            <a:r>
              <a:rPr lang="en-US" sz="3200" dirty="0"/>
              <a:t> season.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358</Words>
  <Application>Microsoft Macintosh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vs ROBOT INVENTOR</vt:lpstr>
      <vt:lpstr>OVERVIEW</vt:lpstr>
      <vt:lpstr>51515 IS  PROJECT-BASED</vt:lpstr>
      <vt:lpstr>SPIKE Prime: Classroom Activity Based</vt:lpstr>
      <vt:lpstr>PowerPoint Presentation</vt:lpstr>
      <vt:lpstr>PowerPoint Presentation</vt:lpstr>
      <vt:lpstr>PowerPoint Presentation</vt:lpstr>
      <vt:lpstr>PowerPoint Presentation</vt:lpstr>
      <vt:lpstr>CAN YOU BUILD A COMPETITION ROBOT?</vt:lpstr>
      <vt:lpstr>PowerPoint Presentation</vt:lpstr>
      <vt:lpstr>PowerPoint Presentation</vt:lpstr>
      <vt:lpstr>FAQs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Srinivasan Seshan</cp:lastModifiedBy>
  <cp:revision>2</cp:revision>
  <dcterms:created xsi:type="dcterms:W3CDTF">2020-12-05T22:10:12Z</dcterms:created>
  <dcterms:modified xsi:type="dcterms:W3CDTF">2020-12-05T22:19:54Z</dcterms:modified>
</cp:coreProperties>
</file>